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DC94C-42CF-4B9D-98ED-B8569449E20B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E99D4-BF9A-43FD-AD7B-F0ADFCB3B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1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E99D4-BF9A-43FD-AD7B-F0ADFCB3B0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9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A29C021-0DB6-45C6-84A2-7470586F5D46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3BB9242-1294-4546-95F3-BC75FD8DC4F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Online Teaching Philosophy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S. Pettus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9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beginnings in education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1437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Sarita\AppData\Local\Microsoft\Windows\Temporary Internet Files\Content.IE5\1APHPPE0\brainhurt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9" y="4343400"/>
            <a:ext cx="2136855" cy="17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arita\AppData\Local\Microsoft\Windows\Temporary Internet Files\Content.IE5\85TOS8JB\no_books_allowed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597" y="914400"/>
            <a:ext cx="1842457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arita\AppData\Local\Microsoft\Windows\Temporary Internet Files\Content.IE5\1APHPPE0\questioning_duo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2586345" cy="214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arita\AppData\Local\Microsoft\Windows\Temporary Internet Files\Content.IE5\1APHPPE0\graffiti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2296403" cy="172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25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6764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My passion is to train teachers to reach at-risk students.  </a:t>
            </a:r>
            <a:endParaRPr lang="en-US" sz="2800" dirty="0"/>
          </a:p>
        </p:txBody>
      </p:sp>
      <p:pic>
        <p:nvPicPr>
          <p:cNvPr id="2050" name="Picture 2" descr="C:\Users\Sarita\AppData\Local\Microsoft\Windows\Temporary Internet Files\Content.IE5\941KZ115\1376910482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400" y="3409265"/>
            <a:ext cx="3057727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39624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Technology is --------</a:t>
            </a:r>
            <a:r>
              <a:rPr lang="en-US" sz="3600" dirty="0" smtClean="0">
                <a:sym typeface="Wingdings" panose="05000000000000000000" pitchFamily="2" charset="2"/>
              </a:rPr>
              <a:t></a:t>
            </a:r>
            <a:endParaRPr lang="en-US" sz="3600" dirty="0"/>
          </a:p>
        </p:txBody>
      </p:sp>
      <p:pic>
        <p:nvPicPr>
          <p:cNvPr id="2051" name="Picture 3" descr="C:\Users\Sarita\AppData\Local\Microsoft\Windows\Temporary Internet Files\Content.IE5\1APHPPE0\638px-Hands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81200"/>
            <a:ext cx="1069627" cy="171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058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Quality Matters</a:t>
            </a:r>
          </a:p>
          <a:p>
            <a:r>
              <a:rPr lang="en-US" dirty="0" smtClean="0"/>
              <a:t>PBL</a:t>
            </a:r>
          </a:p>
          <a:p>
            <a:r>
              <a:rPr lang="en-US" dirty="0" smtClean="0"/>
              <a:t>Andragogy</a:t>
            </a:r>
          </a:p>
          <a:p>
            <a:endParaRPr lang="en-US" dirty="0"/>
          </a:p>
        </p:txBody>
      </p:sp>
      <p:pic>
        <p:nvPicPr>
          <p:cNvPr id="4098" name="Picture 2" descr="C:\Users\Sarita\AppData\Local\Microsoft\Windows\Temporary Internet Files\Content.IE5\85TOS8JB\PBL_from_bie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981200"/>
            <a:ext cx="4044654" cy="388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874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students </a:t>
            </a:r>
            <a:r>
              <a:rPr lang="en-US" dirty="0"/>
              <a:t>to exceed current standard retention rates in online education and to </a:t>
            </a:r>
            <a:r>
              <a:rPr lang="en-US" dirty="0" smtClean="0"/>
              <a:t>enjoy </a:t>
            </a:r>
            <a:r>
              <a:rPr lang="en-US" dirty="0"/>
              <a:t>the </a:t>
            </a:r>
            <a:r>
              <a:rPr lang="en-US" dirty="0" smtClean="0"/>
              <a:t>experience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Increase current student survey rating from 95% to 99%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 descr="C:\Users\Sarita\AppData\Local\Microsoft\Windows\Temporary Internet Files\Content.IE5\941KZ115\HappyPC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305175"/>
            <a:ext cx="394335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arita\AppData\Local\Microsoft\Windows\Temporary Internet Files\Content.IE5\YJDY10R2\education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134" y="3428999"/>
            <a:ext cx="1904762" cy="16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314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</TotalTime>
  <Words>59</Words>
  <Application>Microsoft Office PowerPoint</Application>
  <PresentationFormat>On-screen Show (4:3)</PresentationFormat>
  <Paragraphs>15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Executive</vt:lpstr>
      <vt:lpstr>Online Teaching Philosophy</vt:lpstr>
      <vt:lpstr>My beginnings in education</vt:lpstr>
      <vt:lpstr>My passion is to train teachers to reach at-risk students.  </vt:lpstr>
      <vt:lpstr>Best Practice</vt:lpstr>
      <vt:lpstr>Goals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Teaching Philosophy</dc:title>
  <dc:creator>Sarita</dc:creator>
  <cp:lastModifiedBy>Sarita</cp:lastModifiedBy>
  <cp:revision>4</cp:revision>
  <dcterms:created xsi:type="dcterms:W3CDTF">2016-04-08T01:23:36Z</dcterms:created>
  <dcterms:modified xsi:type="dcterms:W3CDTF">2016-04-08T01:59:53Z</dcterms:modified>
</cp:coreProperties>
</file>